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304" r:id="rId3"/>
    <p:sldId id="303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4EB"/>
    <a:srgbClr val="406BA1"/>
    <a:srgbClr val="375E94"/>
    <a:srgbClr val="2F3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8C6A-6771-1844-8470-AEE65F41F0A7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1BA71-A980-4042-9116-DAB1A708F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1BA71-A980-4042-9116-DAB1A708FF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8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B28FA-3EB5-104A-86E6-648C04275E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2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0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5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80209" y="1826121"/>
            <a:ext cx="6383582" cy="1634133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80209" y="3504902"/>
            <a:ext cx="6383582" cy="55810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900"/>
            </a:lvl1pPr>
            <a:lvl2pPr marL="0" indent="133960" algn="ctr">
              <a:spcBef>
                <a:spcPts val="0"/>
              </a:spcBef>
              <a:buSzTx/>
              <a:buNone/>
              <a:defRPr sz="1900"/>
            </a:lvl2pPr>
            <a:lvl3pPr marL="0" indent="267919" algn="ctr">
              <a:spcBef>
                <a:spcPts val="0"/>
              </a:spcBef>
              <a:buSzTx/>
              <a:buNone/>
              <a:defRPr sz="1900"/>
            </a:lvl3pPr>
            <a:lvl4pPr marL="0" indent="401879" algn="ctr">
              <a:spcBef>
                <a:spcPts val="0"/>
              </a:spcBef>
              <a:buSzTx/>
              <a:buNone/>
              <a:defRPr sz="1900"/>
            </a:lvl4pPr>
            <a:lvl5pPr marL="0" indent="535838" algn="ctr">
              <a:spcBef>
                <a:spcPts val="0"/>
              </a:spcBef>
              <a:buSzTx/>
              <a:buNone/>
              <a:defRPr sz="1900"/>
            </a:lvl5pPr>
          </a:lstStyle>
          <a:p>
            <a:pPr lvl="0">
              <a:defRPr sz="1800"/>
            </a:pPr>
            <a:r>
              <a:rPr sz="1900"/>
              <a:t>Body Level One</a:t>
            </a:r>
          </a:p>
          <a:p>
            <a:pPr lvl="1">
              <a:defRPr sz="1800"/>
            </a:pPr>
            <a:r>
              <a:rPr sz="1900"/>
              <a:t>Body Level Two</a:t>
            </a:r>
          </a:p>
          <a:p>
            <a:pPr lvl="2">
              <a:defRPr sz="1800"/>
            </a:pPr>
            <a:r>
              <a:rPr sz="1900"/>
              <a:t>Body Level Three</a:t>
            </a:r>
          </a:p>
          <a:p>
            <a:pPr lvl="3">
              <a:defRPr sz="1800"/>
            </a:pPr>
            <a:r>
              <a:rPr sz="1900"/>
              <a:t>Body Level Four</a:t>
            </a:r>
          </a:p>
          <a:p>
            <a:pPr lvl="4">
              <a:defRPr sz="1800"/>
            </a:pPr>
            <a:r>
              <a:rPr sz="19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106323507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7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6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9C80-E23F-CF4E-87E5-AD0D656325E4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A378-FE10-3D46-8407-EE0EF68B9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pPro_id_t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439" y="2723541"/>
            <a:ext cx="4732819" cy="9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5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350"/>
            <a:ext cx="8229600" cy="6012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3392"/>
            <a:ext cx="8229600" cy="6142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6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30143" y="1023056"/>
            <a:ext cx="4262654" cy="862531"/>
            <a:chOff x="441151" y="1023056"/>
            <a:chExt cx="4262654" cy="86253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441151" y="1023056"/>
              <a:ext cx="4101788" cy="86253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017" y="1023056"/>
              <a:ext cx="4101788" cy="862531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946368" y="1246354"/>
            <a:ext cx="3541356" cy="461665"/>
          </a:xfrm>
          <a:prstGeom prst="rect">
            <a:avLst/>
          </a:prstGeom>
          <a:solidFill>
            <a:srgbClr val="4987C0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PT Sans Caption"/>
                <a:cs typeface="PT Sans Caption"/>
              </a:rPr>
              <a:t>Header Text: </a:t>
            </a:r>
            <a:r>
              <a:rPr lang="en-US" sz="2400" dirty="0" err="1" smtClean="0">
                <a:solidFill>
                  <a:schemeClr val="bg1"/>
                </a:solidFill>
                <a:latin typeface="Sukhumvit Set"/>
                <a:ea typeface="PMingLiU-ExtB"/>
                <a:cs typeface="Sukhumvit Set"/>
              </a:rPr>
              <a:t>Subheader</a:t>
            </a:r>
            <a:endParaRPr lang="en-US" sz="2400" dirty="0" smtClean="0">
              <a:solidFill>
                <a:schemeClr val="bg1"/>
              </a:solidFill>
              <a:latin typeface="Sukhumvit Set"/>
              <a:ea typeface="PMingLiU-ExtB"/>
              <a:cs typeface="Sukhumvit Se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7951" y="5394663"/>
            <a:ext cx="5426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  <a:latin typeface="Sukhumvit Set"/>
                <a:cs typeface="Sukhumvit Set"/>
              </a:rPr>
              <a:t>“Enter proof statement here”</a:t>
            </a:r>
            <a:endParaRPr lang="en-US" sz="1200" i="1" dirty="0">
              <a:solidFill>
                <a:schemeClr val="bg1">
                  <a:lumMod val="65000"/>
                </a:schemeClr>
              </a:solidFill>
              <a:latin typeface="Sukhumvit Set"/>
              <a:cs typeface="Sukhumvit Se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9985" y="5890196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cap="all" dirty="0" smtClean="0">
                <a:solidFill>
                  <a:srgbClr val="404040"/>
                </a:solidFill>
                <a:latin typeface="PT Sans Caption"/>
                <a:cs typeface="PT Sans Caption"/>
              </a:rPr>
              <a:t>Betsy</a:t>
            </a:r>
            <a:endParaRPr lang="en-US" sz="800" b="1" cap="all" dirty="0">
              <a:solidFill>
                <a:srgbClr val="404040"/>
              </a:solidFill>
              <a:latin typeface="PT Sans Caption"/>
              <a:cs typeface="PT Sans Captio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4611" y="5871288"/>
            <a:ext cx="7897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8C8C8C"/>
                </a:solidFill>
                <a:latin typeface="Sukhumvit Set"/>
                <a:cs typeface="Sukhumvit Set"/>
              </a:rPr>
              <a:t>HR Manager</a:t>
            </a:r>
            <a:endParaRPr lang="en-US" sz="900" dirty="0">
              <a:solidFill>
                <a:srgbClr val="8C8C8C"/>
              </a:solidFill>
              <a:latin typeface="Sukhumvit Set"/>
              <a:cs typeface="Sukhumvit Se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558479" y="5899348"/>
            <a:ext cx="0" cy="186267"/>
          </a:xfrm>
          <a:prstGeom prst="line">
            <a:avLst/>
          </a:prstGeom>
          <a:ln w="6350">
            <a:solidFill>
              <a:srgbClr val="8C8C8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518" y="5380765"/>
            <a:ext cx="809625" cy="7048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11286565"/>
      </p:ext>
    </p:extLst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b="1" dirty="0" smtClean="0">
            <a:solidFill>
              <a:schemeClr val="tx1">
                <a:lumMod val="65000"/>
                <a:lumOff val="35000"/>
              </a:schemeClr>
            </a:solidFill>
            <a:latin typeface="Source Sans Pro Light"/>
            <a:cs typeface="Source Sans Pro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20293</TotalTime>
  <Words>15</Words>
  <Application>Microsoft Macintosh PowerPoint</Application>
  <PresentationFormat>On-screen Show (4:3)</PresentationFormat>
  <Paragraphs>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ApplicantPRO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Lundskog</dc:creator>
  <cp:lastModifiedBy>Heidi Barnett</cp:lastModifiedBy>
  <cp:revision>48</cp:revision>
  <dcterms:created xsi:type="dcterms:W3CDTF">2014-07-15T22:39:02Z</dcterms:created>
  <dcterms:modified xsi:type="dcterms:W3CDTF">2015-01-16T22:17:47Z</dcterms:modified>
</cp:coreProperties>
</file>